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59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0F5118-D728-4577-A5B0-7BF9E0BBD600}" type="datetimeFigureOut">
              <a:rPr lang="en-US" smtClean="0"/>
              <a:t>7/11/2010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30CC33-71C5-44DE-A021-510923E7B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F5118-D728-4577-A5B0-7BF9E0BBD600}" type="datetimeFigureOut">
              <a:rPr lang="en-US" smtClean="0"/>
              <a:t>7/11/2010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0CC33-71C5-44DE-A021-510923E7B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F5118-D728-4577-A5B0-7BF9E0BBD600}" type="datetimeFigureOut">
              <a:rPr lang="en-US" smtClean="0"/>
              <a:t>7/11/2010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0CC33-71C5-44DE-A021-510923E7B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F5118-D728-4577-A5B0-7BF9E0BBD600}" type="datetimeFigureOut">
              <a:rPr lang="en-US" smtClean="0"/>
              <a:t>7/11/2010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0CC33-71C5-44DE-A021-510923E7B0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F5118-D728-4577-A5B0-7BF9E0BBD600}" type="datetimeFigureOut">
              <a:rPr lang="en-US" smtClean="0"/>
              <a:t>7/11/2010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0CC33-71C5-44DE-A021-510923E7B0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F5118-D728-4577-A5B0-7BF9E0BBD600}" type="datetimeFigureOut">
              <a:rPr lang="en-US" smtClean="0"/>
              <a:t>7/11/2010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0CC33-71C5-44DE-A021-510923E7B0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F5118-D728-4577-A5B0-7BF9E0BBD600}" type="datetimeFigureOut">
              <a:rPr lang="en-US" smtClean="0"/>
              <a:t>7/11/2010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0CC33-71C5-44DE-A021-510923E7B0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F5118-D728-4577-A5B0-7BF9E0BBD600}" type="datetimeFigureOut">
              <a:rPr lang="en-US" smtClean="0"/>
              <a:t>7/11/2010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0CC33-71C5-44DE-A021-510923E7B03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F5118-D728-4577-A5B0-7BF9E0BBD600}" type="datetimeFigureOut">
              <a:rPr lang="en-US" smtClean="0"/>
              <a:t>7/11/2010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0CC33-71C5-44DE-A021-510923E7B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00F5118-D728-4577-A5B0-7BF9E0BBD600}" type="datetimeFigureOut">
              <a:rPr lang="en-US" smtClean="0"/>
              <a:t>7/11/2010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30CC33-71C5-44DE-A021-510923E7B0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0F5118-D728-4577-A5B0-7BF9E0BBD600}" type="datetimeFigureOut">
              <a:rPr lang="en-US" smtClean="0"/>
              <a:t>7/11/2010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30CC33-71C5-44DE-A021-510923E7B03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0F5118-D728-4577-A5B0-7BF9E0BBD600}" type="datetimeFigureOut">
              <a:rPr lang="en-US" smtClean="0"/>
              <a:t>7/11/2010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D30CC33-71C5-44DE-A021-510923E7B0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829761"/>
          </a:xfrm>
        </p:spPr>
        <p:txBody>
          <a:bodyPr/>
          <a:lstStyle/>
          <a:p>
            <a:pPr algn="ctr"/>
            <a:r>
              <a:rPr lang="en-US" dirty="0" smtClean="0"/>
              <a:t>What Makes a Good Auditor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200400"/>
            <a:ext cx="8610600" cy="1610911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3400" dirty="0" smtClean="0"/>
              <a:t>Prepared and Presented by Frank Crawford, CPA</a:t>
            </a:r>
          </a:p>
          <a:p>
            <a:pPr algn="ctr"/>
            <a:r>
              <a:rPr lang="en-US" sz="3400" dirty="0" smtClean="0"/>
              <a:t>Crawford &amp; Associates, P.C.</a:t>
            </a:r>
          </a:p>
          <a:p>
            <a:pPr algn="ctr"/>
            <a:r>
              <a:rPr lang="en-US" sz="3400" dirty="0" smtClean="0"/>
              <a:t>www.crawfordcpas.com</a:t>
            </a:r>
          </a:p>
          <a:p>
            <a:pPr algn="ctr"/>
            <a:r>
              <a:rPr lang="en-US" sz="3400" dirty="0" smtClean="0"/>
              <a:t>frank@crawfordcpas.com</a:t>
            </a:r>
          </a:p>
          <a:p>
            <a:pPr algn="ctr"/>
            <a:endParaRPr lang="en-US" dirty="0"/>
          </a:p>
        </p:txBody>
      </p:sp>
      <p:pic>
        <p:nvPicPr>
          <p:cNvPr id="1026" name="Picture 2" descr="C:\Users\User1\Desktop\Documents\Logo stuff\Logo f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334000"/>
            <a:ext cx="1423721" cy="13469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results</a:t>
            </a:r>
            <a:endParaRPr lang="en-US" dirty="0"/>
          </a:p>
        </p:txBody>
      </p:sp>
      <p:pic>
        <p:nvPicPr>
          <p:cNvPr id="4" name="Picture 2" descr="C:\Users\User1\Desktop\Documents\Logo stuff\Logo f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96000"/>
            <a:ext cx="648584" cy="613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some combination of the first letters of the first word of each set of attributes, create a catch phrase that we can use to identify a good auditor and an expert auditor</a:t>
            </a:r>
          </a:p>
          <a:p>
            <a:endParaRPr lang="en-US" dirty="0" smtClean="0"/>
          </a:p>
          <a:p>
            <a:r>
              <a:rPr lang="en-US" dirty="0" smtClean="0"/>
              <a:t>Something like “Smart and Sassy”, or Sharp and Good Looking”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catch phrase…</a:t>
            </a:r>
            <a:endParaRPr lang="en-US" dirty="0"/>
          </a:p>
        </p:txBody>
      </p:sp>
      <p:pic>
        <p:nvPicPr>
          <p:cNvPr id="4" name="Picture 2" descr="C:\Users\User1\Desktop\Documents\Logo stuff\Logo f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96000"/>
            <a:ext cx="648584" cy="613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610600" cy="4525963"/>
          </a:xfrm>
        </p:spPr>
        <p:txBody>
          <a:bodyPr/>
          <a:lstStyle/>
          <a:p>
            <a:r>
              <a:rPr lang="en-US" dirty="0" smtClean="0"/>
              <a:t>Good auditor letters</a:t>
            </a:r>
          </a:p>
          <a:p>
            <a:pPr lvl="1"/>
            <a:r>
              <a:rPr lang="en-US" dirty="0" smtClean="0"/>
              <a:t>O, L, J, I, I, G, F, F, P, L, C, T, A, C, C, R, O, D, C, I, E, K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Expert auditor letters</a:t>
            </a:r>
          </a:p>
          <a:p>
            <a:pPr lvl="1"/>
            <a:r>
              <a:rPr lang="en-US" dirty="0" smtClean="0"/>
              <a:t>P, P, W, M, P, E, M, P, I, C, C, S, S, D, E, P, A, C, A, 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letters to use</a:t>
            </a:r>
            <a:endParaRPr lang="en-US" dirty="0"/>
          </a:p>
        </p:txBody>
      </p:sp>
      <p:pic>
        <p:nvPicPr>
          <p:cNvPr id="4" name="Picture 2" descr="C:\Users\User1\Desktop\Documents\Logo stuff\Logo f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96000"/>
            <a:ext cx="648584" cy="613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auditor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Expert auditor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pick the best catch phrases…</a:t>
            </a:r>
            <a:endParaRPr lang="en-US" dirty="0"/>
          </a:p>
        </p:txBody>
      </p:sp>
      <p:pic>
        <p:nvPicPr>
          <p:cNvPr id="4" name="Picture 2" descr="C:\Users\User1\Desktop\Documents\Logo stuff\Logo f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96000"/>
            <a:ext cx="648584" cy="613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3124200"/>
            <a:ext cx="8229600" cy="8046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Questions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1\Desktop\Documents\Logo stuff\Logo f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96000"/>
            <a:ext cx="648584" cy="613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session will look at the attributes that GOOD auditors possess</a:t>
            </a:r>
          </a:p>
          <a:p>
            <a:r>
              <a:rPr lang="en-US" dirty="0" smtClean="0"/>
              <a:t>We will also look at the attributes of EXPERT auditors</a:t>
            </a:r>
          </a:p>
          <a:p>
            <a:r>
              <a:rPr lang="en-US" dirty="0" smtClean="0"/>
              <a:t>The group will rank the attributes in order of what they think will is important</a:t>
            </a:r>
          </a:p>
          <a:p>
            <a:r>
              <a:rPr lang="en-US" dirty="0" smtClean="0"/>
              <a:t>We will compare your rankings to a study conducted in the U.S.</a:t>
            </a:r>
          </a:p>
          <a:p>
            <a:r>
              <a:rPr lang="en-US" dirty="0" smtClean="0"/>
              <a:t>We will develop a “catch phrase” to use from this point forward to identify the attributes necessary in all GOOD and EXPERT auditors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Good Auditor?</a:t>
            </a:r>
            <a:endParaRPr lang="en-US" dirty="0"/>
          </a:p>
        </p:txBody>
      </p:sp>
      <p:pic>
        <p:nvPicPr>
          <p:cNvPr id="2050" name="Picture 2" descr="C:\Users\User1\Desktop\Documents\Logo stuff\Logo f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96000"/>
            <a:ext cx="648584" cy="613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Creative			Inquisitive</a:t>
            </a:r>
          </a:p>
          <a:p>
            <a:r>
              <a:rPr lang="en-US" dirty="0" smtClean="0"/>
              <a:t>Thinker			Common sense</a:t>
            </a:r>
          </a:p>
          <a:p>
            <a:r>
              <a:rPr lang="en-US" dirty="0" smtClean="0"/>
              <a:t>Organized		Intelligent</a:t>
            </a:r>
          </a:p>
          <a:p>
            <a:r>
              <a:rPr lang="en-US" dirty="0" smtClean="0"/>
              <a:t>Judgment		Fair</a:t>
            </a:r>
          </a:p>
          <a:p>
            <a:r>
              <a:rPr lang="en-US" dirty="0" smtClean="0"/>
              <a:t>Informal			</a:t>
            </a:r>
            <a:r>
              <a:rPr lang="en-US" dirty="0" err="1" smtClean="0"/>
              <a:t>Informal</a:t>
            </a:r>
            <a:endParaRPr lang="en-US" dirty="0" smtClean="0"/>
          </a:p>
          <a:p>
            <a:r>
              <a:rPr lang="en-US" dirty="0" smtClean="0"/>
              <a:t>Knowledge		Experience	</a:t>
            </a:r>
          </a:p>
          <a:p>
            <a:r>
              <a:rPr lang="en-US" dirty="0" smtClean="0"/>
              <a:t>Confidence		Flexible</a:t>
            </a:r>
          </a:p>
          <a:p>
            <a:r>
              <a:rPr lang="en-US" dirty="0" smtClean="0"/>
              <a:t>Logical			Decisive</a:t>
            </a:r>
          </a:p>
          <a:p>
            <a:r>
              <a:rPr lang="en-US" dirty="0" smtClean="0"/>
              <a:t>Good listener		Looks at alternatives</a:t>
            </a:r>
          </a:p>
          <a:p>
            <a:r>
              <a:rPr lang="en-US" dirty="0" smtClean="0"/>
              <a:t>Objective			Analytical</a:t>
            </a:r>
          </a:p>
          <a:p>
            <a:r>
              <a:rPr lang="en-US" dirty="0" smtClean="0"/>
              <a:t>Responsible		Perceptive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Good Auditor Attributes</a:t>
            </a:r>
            <a:br>
              <a:rPr lang="en-US" sz="3600" dirty="0" smtClean="0"/>
            </a:br>
            <a:r>
              <a:rPr lang="en-US" sz="3600" dirty="0" smtClean="0"/>
              <a:t>(in no particular order)</a:t>
            </a:r>
            <a:endParaRPr lang="en-US" sz="3600" dirty="0"/>
          </a:p>
        </p:txBody>
      </p:sp>
      <p:pic>
        <p:nvPicPr>
          <p:cNvPr id="4" name="Picture 2" descr="C:\Users\User1\Desktop\Documents\Logo stuff\Logo f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96000"/>
            <a:ext cx="648584" cy="613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Creative			Inquisitive</a:t>
            </a:r>
          </a:p>
          <a:p>
            <a:r>
              <a:rPr lang="en-US" dirty="0" smtClean="0"/>
              <a:t>Thinker			Common sense</a:t>
            </a:r>
          </a:p>
          <a:p>
            <a:r>
              <a:rPr lang="en-US" dirty="0" smtClean="0"/>
              <a:t>Organized		Intelligent</a:t>
            </a:r>
          </a:p>
          <a:p>
            <a:r>
              <a:rPr lang="en-US" dirty="0" smtClean="0"/>
              <a:t>Judgment		Fair</a:t>
            </a:r>
          </a:p>
          <a:p>
            <a:r>
              <a:rPr lang="en-US" dirty="0" smtClean="0"/>
              <a:t>Informal			</a:t>
            </a:r>
            <a:r>
              <a:rPr lang="en-US" dirty="0" err="1" smtClean="0"/>
              <a:t>Informal</a:t>
            </a:r>
            <a:endParaRPr lang="en-US" dirty="0" smtClean="0"/>
          </a:p>
          <a:p>
            <a:r>
              <a:rPr lang="en-US" dirty="0" smtClean="0"/>
              <a:t>Knowledge		Experience	</a:t>
            </a:r>
          </a:p>
          <a:p>
            <a:r>
              <a:rPr lang="en-US" dirty="0" smtClean="0"/>
              <a:t>Confidence		Flexible</a:t>
            </a:r>
          </a:p>
          <a:p>
            <a:r>
              <a:rPr lang="en-US" dirty="0" smtClean="0"/>
              <a:t>Logical			Decisive</a:t>
            </a:r>
          </a:p>
          <a:p>
            <a:r>
              <a:rPr lang="en-US" dirty="0" smtClean="0"/>
              <a:t>Good listener		Looks at alternatives</a:t>
            </a:r>
          </a:p>
          <a:p>
            <a:r>
              <a:rPr lang="en-US" dirty="0" smtClean="0"/>
              <a:t>Objective			Analytical</a:t>
            </a:r>
          </a:p>
          <a:p>
            <a:r>
              <a:rPr lang="en-US" dirty="0" smtClean="0"/>
              <a:t>Responsible		Perceptive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Good Auditor Attributes</a:t>
            </a:r>
            <a:br>
              <a:rPr lang="en-US" sz="3600" dirty="0" smtClean="0"/>
            </a:br>
            <a:r>
              <a:rPr lang="en-US" sz="1800" dirty="0" smtClean="0"/>
              <a:t>(Assign a number from 1-22, in order of what you think is the most important attribute to the least important attribute for a good auditor )</a:t>
            </a:r>
            <a:endParaRPr lang="en-US" sz="1800" dirty="0"/>
          </a:p>
        </p:txBody>
      </p:sp>
      <p:pic>
        <p:nvPicPr>
          <p:cNvPr id="4" name="Picture 2" descr="C:\Users\User1\Desktop\Documents\Logo stuff\Logo f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96000"/>
            <a:ext cx="648584" cy="613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Good Auditor Attributes </a:t>
            </a:r>
            <a:br>
              <a:rPr lang="en-US" sz="3600" dirty="0" smtClean="0"/>
            </a:br>
            <a:r>
              <a:rPr lang="en-US" sz="3600" dirty="0" smtClean="0"/>
              <a:t>(your order)</a:t>
            </a:r>
            <a:br>
              <a:rPr lang="en-US" sz="3600" dirty="0" smtClean="0"/>
            </a:br>
            <a:endParaRPr lang="en-US" sz="1800" dirty="0"/>
          </a:p>
        </p:txBody>
      </p:sp>
      <p:pic>
        <p:nvPicPr>
          <p:cNvPr id="4" name="Picture 2" descr="C:\Users\User1\Desktop\Documents\Logo stuff\Logo f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96000"/>
            <a:ext cx="648584" cy="613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results</a:t>
            </a:r>
            <a:endParaRPr lang="en-US" dirty="0"/>
          </a:p>
        </p:txBody>
      </p:sp>
      <p:pic>
        <p:nvPicPr>
          <p:cNvPr id="4" name="Picture 2" descr="C:\Users\User1\Desktop\Documents\Logo stuff\Logo f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96000"/>
            <a:ext cx="648584" cy="613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Creativity				Methodical</a:t>
            </a:r>
          </a:p>
          <a:p>
            <a:r>
              <a:rPr lang="en-US" sz="2400" dirty="0" err="1" smtClean="0"/>
              <a:t>Know’s</a:t>
            </a:r>
            <a:r>
              <a:rPr lang="en-US" sz="2400" dirty="0" smtClean="0"/>
              <a:t> what is relevant	Problem simplification</a:t>
            </a:r>
          </a:p>
          <a:p>
            <a:r>
              <a:rPr lang="en-US" sz="2400" dirty="0" smtClean="0"/>
              <a:t>Physical appearance		Experience</a:t>
            </a:r>
          </a:p>
          <a:p>
            <a:r>
              <a:rPr lang="en-US" sz="2400" dirty="0" smtClean="0"/>
              <a:t>Inquisitive			Energetic</a:t>
            </a:r>
          </a:p>
          <a:p>
            <a:r>
              <a:rPr lang="en-US" sz="2400" dirty="0" smtClean="0"/>
              <a:t>Assumes responsibility	Makes exceptions</a:t>
            </a:r>
          </a:p>
          <a:p>
            <a:r>
              <a:rPr lang="en-US" sz="2400" dirty="0" smtClean="0"/>
              <a:t>Communicate expertise	Decisiveness</a:t>
            </a:r>
          </a:p>
          <a:p>
            <a:r>
              <a:rPr lang="en-US" sz="2400" dirty="0" smtClean="0"/>
              <a:t>Perfectionist			Problem selection</a:t>
            </a:r>
          </a:p>
          <a:p>
            <a:r>
              <a:rPr lang="en-US" sz="2400" dirty="0" smtClean="0"/>
              <a:t>Warm and friendly		Stress tolerance</a:t>
            </a:r>
          </a:p>
          <a:p>
            <a:r>
              <a:rPr lang="en-US" sz="2400" dirty="0" smtClean="0"/>
              <a:t>Adaptability			Self confident</a:t>
            </a:r>
          </a:p>
          <a:p>
            <a:r>
              <a:rPr lang="en-US" sz="2400" dirty="0" smtClean="0"/>
              <a:t>Current knowledge		Perceptive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Expert Auditor Attributes </a:t>
            </a:r>
            <a:br>
              <a:rPr lang="en-US" sz="3600" dirty="0" smtClean="0"/>
            </a:br>
            <a:r>
              <a:rPr lang="en-US" sz="3600" dirty="0" smtClean="0"/>
              <a:t>(in no particular order)</a:t>
            </a:r>
            <a:endParaRPr lang="en-US" sz="3600" dirty="0"/>
          </a:p>
        </p:txBody>
      </p:sp>
      <p:pic>
        <p:nvPicPr>
          <p:cNvPr id="4" name="Picture 2" descr="C:\Users\User1\Desktop\Documents\Logo stuff\Logo f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96000"/>
            <a:ext cx="648584" cy="613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Creativity				Methodical</a:t>
            </a:r>
          </a:p>
          <a:p>
            <a:r>
              <a:rPr lang="en-US" sz="2400" dirty="0" err="1" smtClean="0"/>
              <a:t>Know’s</a:t>
            </a:r>
            <a:r>
              <a:rPr lang="en-US" sz="2400" dirty="0" smtClean="0"/>
              <a:t> what is relevant	Problem simplification</a:t>
            </a:r>
          </a:p>
          <a:p>
            <a:r>
              <a:rPr lang="en-US" sz="2400" dirty="0" smtClean="0"/>
              <a:t>Physical appearance		Experience</a:t>
            </a:r>
          </a:p>
          <a:p>
            <a:r>
              <a:rPr lang="en-US" sz="2400" dirty="0" smtClean="0"/>
              <a:t>Inquisitive			Energetic</a:t>
            </a:r>
          </a:p>
          <a:p>
            <a:r>
              <a:rPr lang="en-US" sz="2400" dirty="0" smtClean="0"/>
              <a:t>Assumes responsibility	Makes exceptions</a:t>
            </a:r>
          </a:p>
          <a:p>
            <a:r>
              <a:rPr lang="en-US" sz="2400" dirty="0" smtClean="0"/>
              <a:t>Communicate expertise	Decisiveness</a:t>
            </a:r>
          </a:p>
          <a:p>
            <a:r>
              <a:rPr lang="en-US" sz="2400" dirty="0" smtClean="0"/>
              <a:t>Perfectionist			Problem selection</a:t>
            </a:r>
          </a:p>
          <a:p>
            <a:r>
              <a:rPr lang="en-US" sz="2400" dirty="0" smtClean="0"/>
              <a:t>Warm and friendly		Stress tolerance</a:t>
            </a:r>
          </a:p>
          <a:p>
            <a:r>
              <a:rPr lang="en-US" sz="2400" dirty="0" smtClean="0"/>
              <a:t>Adaptability			Self confident</a:t>
            </a:r>
          </a:p>
          <a:p>
            <a:r>
              <a:rPr lang="en-US" sz="2400" dirty="0" smtClean="0"/>
              <a:t>Current knowledge		Perceptive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44562"/>
          </a:xfrm>
        </p:spPr>
        <p:txBody>
          <a:bodyPr>
            <a:noAutofit/>
          </a:bodyPr>
          <a:lstStyle/>
          <a:p>
            <a:r>
              <a:rPr lang="en-US" sz="3600" dirty="0" smtClean="0"/>
              <a:t>Expert Auditor Attributes </a:t>
            </a:r>
            <a:r>
              <a:rPr lang="en-US" sz="1800" dirty="0" smtClean="0"/>
              <a:t>(Assign a number from </a:t>
            </a:r>
            <a:r>
              <a:rPr lang="en-US" sz="1800" dirty="0" smtClean="0"/>
              <a:t>1-20, </a:t>
            </a:r>
            <a:r>
              <a:rPr lang="en-US" sz="1800" dirty="0" smtClean="0"/>
              <a:t>in order of what you think is the most important attribute to the least important attribute for </a:t>
            </a:r>
            <a:r>
              <a:rPr lang="en-US" sz="1800" dirty="0" smtClean="0"/>
              <a:t>an excellent </a:t>
            </a:r>
            <a:r>
              <a:rPr lang="en-US" sz="1800" dirty="0" smtClean="0"/>
              <a:t>auditor )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pic>
        <p:nvPicPr>
          <p:cNvPr id="4" name="Picture 2" descr="C:\Users\User1\Desktop\Documents\Logo stuff\Logo f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96000"/>
            <a:ext cx="648584" cy="613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44562"/>
          </a:xfrm>
        </p:spPr>
        <p:txBody>
          <a:bodyPr>
            <a:noAutofit/>
          </a:bodyPr>
          <a:lstStyle/>
          <a:p>
            <a:r>
              <a:rPr lang="en-US" sz="3600" dirty="0" smtClean="0"/>
              <a:t>Expert Auditor Attributes (your order)</a:t>
            </a:r>
            <a:endParaRPr lang="en-US" sz="3600" dirty="0"/>
          </a:p>
        </p:txBody>
      </p:sp>
      <p:pic>
        <p:nvPicPr>
          <p:cNvPr id="4" name="Picture 2" descr="C:\Users\User1\Desktop\Documents\Logo stuff\Logo f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96000"/>
            <a:ext cx="648584" cy="613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734</TotalTime>
  <Words>317</Words>
  <Application>Microsoft Office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What Makes a Good Auditor</vt:lpstr>
      <vt:lpstr>What Makes a Good Auditor?</vt:lpstr>
      <vt:lpstr>Good Auditor Attributes (in no particular order)</vt:lpstr>
      <vt:lpstr>Good Auditor Attributes (Assign a number from 1-22, in order of what you think is the most important attribute to the least important attribute for a good auditor )</vt:lpstr>
      <vt:lpstr>Good Auditor Attributes  (your order) </vt:lpstr>
      <vt:lpstr>Discussion of results</vt:lpstr>
      <vt:lpstr>Expert Auditor Attributes  (in no particular order)</vt:lpstr>
      <vt:lpstr>Expert Auditor Attributes (Assign a number from 1-20, in order of what you think is the most important attribute to the least important attribute for an excellent auditor ) </vt:lpstr>
      <vt:lpstr>Expert Auditor Attributes (your order)</vt:lpstr>
      <vt:lpstr>Discussion of results</vt:lpstr>
      <vt:lpstr>Create a catch phrase…</vt:lpstr>
      <vt:lpstr>The letters to use</vt:lpstr>
      <vt:lpstr>Let’s pick the best catch phrases…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a Good Auditor</dc:title>
  <dc:creator>Frank Crawford</dc:creator>
  <cp:lastModifiedBy>Frank Crawford</cp:lastModifiedBy>
  <cp:revision>69</cp:revision>
  <dcterms:created xsi:type="dcterms:W3CDTF">2010-07-11T14:33:29Z</dcterms:created>
  <dcterms:modified xsi:type="dcterms:W3CDTF">2010-07-12T02:48:25Z</dcterms:modified>
</cp:coreProperties>
</file>